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98" r:id="rId4"/>
    <p:sldId id="299" r:id="rId5"/>
    <p:sldId id="300" r:id="rId6"/>
    <p:sldId id="313" r:id="rId7"/>
    <p:sldId id="301" r:id="rId8"/>
    <p:sldId id="302" r:id="rId9"/>
    <p:sldId id="258" r:id="rId10"/>
    <p:sldId id="259" r:id="rId11"/>
    <p:sldId id="303" r:id="rId12"/>
    <p:sldId id="316" r:id="rId13"/>
    <p:sldId id="304" r:id="rId14"/>
    <p:sldId id="305" r:id="rId15"/>
    <p:sldId id="306" r:id="rId16"/>
    <p:sldId id="307" r:id="rId17"/>
    <p:sldId id="260" r:id="rId18"/>
    <p:sldId id="261" r:id="rId19"/>
    <p:sldId id="262" r:id="rId20"/>
    <p:sldId id="263" r:id="rId21"/>
    <p:sldId id="310" r:id="rId22"/>
    <p:sldId id="311" r:id="rId23"/>
    <p:sldId id="318" r:id="rId24"/>
    <p:sldId id="312" r:id="rId25"/>
    <p:sldId id="264" r:id="rId26"/>
    <p:sldId id="274" r:id="rId27"/>
    <p:sldId id="317" r:id="rId28"/>
    <p:sldId id="265" r:id="rId29"/>
    <p:sldId id="320" r:id="rId30"/>
    <p:sldId id="266" r:id="rId31"/>
    <p:sldId id="269" r:id="rId32"/>
    <p:sldId id="270" r:id="rId33"/>
    <p:sldId id="271" r:id="rId34"/>
    <p:sldId id="272" r:id="rId35"/>
    <p:sldId id="273" r:id="rId36"/>
    <p:sldId id="267" r:id="rId37"/>
    <p:sldId id="275" r:id="rId38"/>
    <p:sldId id="284" r:id="rId39"/>
    <p:sldId id="285" r:id="rId40"/>
    <p:sldId id="286" r:id="rId41"/>
    <p:sldId id="287" r:id="rId42"/>
    <p:sldId id="288" r:id="rId43"/>
    <p:sldId id="289" r:id="rId44"/>
    <p:sldId id="290" r:id="rId45"/>
    <p:sldId id="291" r:id="rId46"/>
    <p:sldId id="292" r:id="rId47"/>
    <p:sldId id="293" r:id="rId48"/>
    <p:sldId id="294" r:id="rId49"/>
    <p:sldId id="295" r:id="rId50"/>
    <p:sldId id="276" r:id="rId51"/>
    <p:sldId id="277" r:id="rId52"/>
    <p:sldId id="314" r:id="rId53"/>
    <p:sldId id="297" r:id="rId54"/>
    <p:sldId id="327" r:id="rId55"/>
    <p:sldId id="328" r:id="rId56"/>
    <p:sldId id="315" r:id="rId57"/>
    <p:sldId id="268" r:id="rId58"/>
    <p:sldId id="278" r:id="rId59"/>
    <p:sldId id="296" r:id="rId60"/>
    <p:sldId id="279" r:id="rId61"/>
    <p:sldId id="280" r:id="rId62"/>
    <p:sldId id="321" r:id="rId63"/>
    <p:sldId id="322" r:id="rId64"/>
    <p:sldId id="323" r:id="rId65"/>
    <p:sldId id="326" r:id="rId66"/>
    <p:sldId id="324" r:id="rId67"/>
    <p:sldId id="329" r:id="rId68"/>
    <p:sldId id="330" r:id="rId69"/>
    <p:sldId id="331" r:id="rId70"/>
    <p:sldId id="332" r:id="rId71"/>
    <p:sldId id="333" r:id="rId72"/>
    <p:sldId id="325" r:id="rId73"/>
    <p:sldId id="281" r:id="rId74"/>
    <p:sldId id="282" r:id="rId75"/>
    <p:sldId id="308" r:id="rId76"/>
    <p:sldId id="309" r:id="rId77"/>
    <p:sldId id="283" r:id="rId78"/>
  </p:sldIdLst>
  <p:sldSz cx="12192000" cy="6858000"/>
  <p:notesSz cx="6858000" cy="9144000"/>
  <p:defaultTextStyle>
    <a:defPPr>
      <a:defRPr lang="ar-IQ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eviewer1" initials="N.S." lastIdx="1" clrIdx="0">
    <p:extLst>
      <p:ext uri="{19B8F6BF-5375-455C-9EA6-DF929625EA0E}">
        <p15:presenceInfo xmlns:p15="http://schemas.microsoft.com/office/powerpoint/2012/main" userId="Reviewer1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50" d="100"/>
          <a:sy n="50" d="100"/>
        </p:scale>
        <p:origin x="610" y="29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slide" Target="slides/slide7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commentAuthors" Target="commentAuthor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presProps" Target="pres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B1C562-238A-4E6C-8FAD-0DB58EED906A}" type="datetimeFigureOut">
              <a:rPr lang="ar-IQ" smtClean="0"/>
              <a:t>06/04/1443</a:t>
            </a:fld>
            <a:endParaRPr lang="ar-IQ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2651BE-E233-483C-AEA3-11BC6188AF31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1313617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B1C562-238A-4E6C-8FAD-0DB58EED906A}" type="datetimeFigureOut">
              <a:rPr lang="ar-IQ" smtClean="0"/>
              <a:t>06/04/1443</a:t>
            </a:fld>
            <a:endParaRPr lang="ar-IQ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2651BE-E233-483C-AEA3-11BC6188AF31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18390221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B1C562-238A-4E6C-8FAD-0DB58EED906A}" type="datetimeFigureOut">
              <a:rPr lang="ar-IQ" smtClean="0"/>
              <a:t>06/04/1443</a:t>
            </a:fld>
            <a:endParaRPr lang="ar-IQ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2651BE-E233-483C-AEA3-11BC6188AF31}" type="slidenum">
              <a:rPr lang="ar-IQ" smtClean="0"/>
              <a:t>‹#›</a:t>
            </a:fld>
            <a:endParaRPr lang="ar-IQ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80212780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B1C562-238A-4E6C-8FAD-0DB58EED906A}" type="datetimeFigureOut">
              <a:rPr lang="ar-IQ" smtClean="0"/>
              <a:t>06/04/1443</a:t>
            </a:fld>
            <a:endParaRPr lang="ar-IQ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2651BE-E233-483C-AEA3-11BC6188AF31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403041672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B1C562-238A-4E6C-8FAD-0DB58EED906A}" type="datetimeFigureOut">
              <a:rPr lang="ar-IQ" smtClean="0"/>
              <a:t>06/04/1443</a:t>
            </a:fld>
            <a:endParaRPr lang="ar-IQ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2651BE-E233-483C-AEA3-11BC6188AF31}" type="slidenum">
              <a:rPr lang="ar-IQ" smtClean="0"/>
              <a:t>‹#›</a:t>
            </a:fld>
            <a:endParaRPr lang="ar-IQ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41684622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B1C562-238A-4E6C-8FAD-0DB58EED906A}" type="datetimeFigureOut">
              <a:rPr lang="ar-IQ" smtClean="0"/>
              <a:t>06/04/1443</a:t>
            </a:fld>
            <a:endParaRPr lang="ar-IQ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2651BE-E233-483C-AEA3-11BC6188AF31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157748373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B1C562-238A-4E6C-8FAD-0DB58EED906A}" type="datetimeFigureOut">
              <a:rPr lang="ar-IQ" smtClean="0"/>
              <a:t>06/04/1443</a:t>
            </a:fld>
            <a:endParaRPr lang="ar-IQ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2651BE-E233-483C-AEA3-11BC6188AF31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270617483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B1C562-238A-4E6C-8FAD-0DB58EED906A}" type="datetimeFigureOut">
              <a:rPr lang="ar-IQ" smtClean="0"/>
              <a:t>06/04/1443</a:t>
            </a:fld>
            <a:endParaRPr lang="ar-IQ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2651BE-E233-483C-AEA3-11BC6188AF31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21216230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B1C562-238A-4E6C-8FAD-0DB58EED906A}" type="datetimeFigureOut">
              <a:rPr lang="ar-IQ" smtClean="0"/>
              <a:t>06/04/1443</a:t>
            </a:fld>
            <a:endParaRPr lang="ar-IQ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2651BE-E233-483C-AEA3-11BC6188AF31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33005616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B1C562-238A-4E6C-8FAD-0DB58EED906A}" type="datetimeFigureOut">
              <a:rPr lang="ar-IQ" smtClean="0"/>
              <a:t>06/04/1443</a:t>
            </a:fld>
            <a:endParaRPr lang="ar-IQ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2651BE-E233-483C-AEA3-11BC6188AF31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23713033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B1C562-238A-4E6C-8FAD-0DB58EED906A}" type="datetimeFigureOut">
              <a:rPr lang="ar-IQ" smtClean="0"/>
              <a:t>06/04/1443</a:t>
            </a:fld>
            <a:endParaRPr lang="ar-IQ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2651BE-E233-483C-AEA3-11BC6188AF31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29475585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B1C562-238A-4E6C-8FAD-0DB58EED906A}" type="datetimeFigureOut">
              <a:rPr lang="ar-IQ" smtClean="0"/>
              <a:t>06/04/1443</a:t>
            </a:fld>
            <a:endParaRPr lang="ar-IQ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2651BE-E233-483C-AEA3-11BC6188AF31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27853818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B1C562-238A-4E6C-8FAD-0DB58EED906A}" type="datetimeFigureOut">
              <a:rPr lang="ar-IQ" smtClean="0"/>
              <a:t>06/04/1443</a:t>
            </a:fld>
            <a:endParaRPr lang="ar-IQ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2651BE-E233-483C-AEA3-11BC6188AF31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16893279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B1C562-238A-4E6C-8FAD-0DB58EED906A}" type="datetimeFigureOut">
              <a:rPr lang="ar-IQ" smtClean="0"/>
              <a:t>06/04/1443</a:t>
            </a:fld>
            <a:endParaRPr lang="ar-IQ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2651BE-E233-483C-AEA3-11BC6188AF31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11608766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B1C562-238A-4E6C-8FAD-0DB58EED906A}" type="datetimeFigureOut">
              <a:rPr lang="ar-IQ" smtClean="0"/>
              <a:t>06/04/1443</a:t>
            </a:fld>
            <a:endParaRPr lang="ar-IQ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2651BE-E233-483C-AEA3-11BC6188AF31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38220946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B1C562-238A-4E6C-8FAD-0DB58EED906A}" type="datetimeFigureOut">
              <a:rPr lang="ar-IQ" smtClean="0"/>
              <a:t>06/04/1443</a:t>
            </a:fld>
            <a:endParaRPr lang="ar-IQ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2651BE-E233-483C-AEA3-11BC6188AF31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25862562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B1C562-238A-4E6C-8FAD-0DB58EED906A}" type="datetimeFigureOut">
              <a:rPr lang="ar-IQ" smtClean="0"/>
              <a:t>06/04/1443</a:t>
            </a:fld>
            <a:endParaRPr lang="ar-IQ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IQ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822651BE-E233-483C-AEA3-11BC6188AF31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17190400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1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rtl="1" eaLnBrk="1" hangingPunct="1">
        <a:defRPr>
          <a:solidFill>
            <a:schemeClr val="tx2"/>
          </a:solidFill>
        </a:defRPr>
      </a:lvl2pPr>
      <a:lvl3pPr rtl="1" eaLnBrk="1" hangingPunct="1">
        <a:defRPr>
          <a:solidFill>
            <a:schemeClr val="tx2"/>
          </a:solidFill>
        </a:defRPr>
      </a:lvl3pPr>
      <a:lvl4pPr rtl="1" eaLnBrk="1" hangingPunct="1">
        <a:defRPr>
          <a:solidFill>
            <a:schemeClr val="tx2"/>
          </a:solidFill>
        </a:defRPr>
      </a:lvl4pPr>
      <a:lvl5pPr rtl="1" eaLnBrk="1" hangingPunct="1">
        <a:defRPr>
          <a:solidFill>
            <a:schemeClr val="tx2"/>
          </a:solidFill>
        </a:defRPr>
      </a:lvl5pPr>
      <a:lvl6pPr rtl="1" eaLnBrk="1" hangingPunct="1">
        <a:defRPr>
          <a:solidFill>
            <a:schemeClr val="tx2"/>
          </a:solidFill>
        </a:defRPr>
      </a:lvl6pPr>
      <a:lvl7pPr rtl="1" eaLnBrk="1" hangingPunct="1">
        <a:defRPr>
          <a:solidFill>
            <a:schemeClr val="tx2"/>
          </a:solidFill>
        </a:defRPr>
      </a:lvl7pPr>
      <a:lvl8pPr rtl="1" eaLnBrk="1" hangingPunct="1">
        <a:defRPr>
          <a:solidFill>
            <a:schemeClr val="tx2"/>
          </a:solidFill>
        </a:defRPr>
      </a:lvl8pPr>
      <a:lvl9pPr rtl="1" eaLnBrk="1" hangingPunct="1">
        <a:defRPr>
          <a:solidFill>
            <a:schemeClr val="tx2"/>
          </a:solidFill>
        </a:defRPr>
      </a:lvl9pPr>
    </p:titleStyle>
    <p:bodyStyle>
      <a:lvl1pPr marL="342900" indent="-3429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g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g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g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g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g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g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g"/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g"/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g"/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g"/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g"/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g"/><Relationship Id="rId1" Type="http://schemas.openxmlformats.org/officeDocument/2006/relationships/slideLayout" Target="../slideLayouts/slideLayout1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g"/><Relationship Id="rId1" Type="http://schemas.openxmlformats.org/officeDocument/2006/relationships/slideLayout" Target="../slideLayouts/slideLayout1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g"/><Relationship Id="rId1" Type="http://schemas.openxmlformats.org/officeDocument/2006/relationships/slideLayout" Target="../slideLayouts/slideLayout1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g"/><Relationship Id="rId1" Type="http://schemas.openxmlformats.org/officeDocument/2006/relationships/slideLayout" Target="../slideLayouts/slideLayout1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g"/><Relationship Id="rId1" Type="http://schemas.openxmlformats.org/officeDocument/2006/relationships/slideLayout" Target="../slideLayouts/slideLayout1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g"/><Relationship Id="rId1" Type="http://schemas.openxmlformats.org/officeDocument/2006/relationships/slideLayout" Target="../slideLayouts/slideLayout1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g"/><Relationship Id="rId1" Type="http://schemas.openxmlformats.org/officeDocument/2006/relationships/slideLayout" Target="../slideLayouts/slideLayout1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g"/><Relationship Id="rId2" Type="http://schemas.openxmlformats.org/officeDocument/2006/relationships/image" Target="../media/image60.jpg"/><Relationship Id="rId1" Type="http://schemas.openxmlformats.org/officeDocument/2006/relationships/slideLayout" Target="../slideLayouts/slideLayout1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jpg"/><Relationship Id="rId1" Type="http://schemas.openxmlformats.org/officeDocument/2006/relationships/slideLayout" Target="../slideLayouts/slideLayout1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g"/><Relationship Id="rId2" Type="http://schemas.openxmlformats.org/officeDocument/2006/relationships/image" Target="../media/image63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jpg"/><Relationship Id="rId1" Type="http://schemas.openxmlformats.org/officeDocument/2006/relationships/slideLayout" Target="../slideLayouts/slideLayout1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jpg"/><Relationship Id="rId1" Type="http://schemas.openxmlformats.org/officeDocument/2006/relationships/slideLayout" Target="../slideLayouts/slideLayout1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jpg"/><Relationship Id="rId1" Type="http://schemas.openxmlformats.org/officeDocument/2006/relationships/slideLayout" Target="../slideLayouts/slideLayout1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jpg"/><Relationship Id="rId1" Type="http://schemas.openxmlformats.org/officeDocument/2006/relationships/slideLayout" Target="../slideLayouts/slideLayout1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jpg"/><Relationship Id="rId1" Type="http://schemas.openxmlformats.org/officeDocument/2006/relationships/slideLayout" Target="../slideLayouts/slideLayout1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jpg"/><Relationship Id="rId1" Type="http://schemas.openxmlformats.org/officeDocument/2006/relationships/slideLayout" Target="../slideLayouts/slideLayout1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jpg"/><Relationship Id="rId1" Type="http://schemas.openxmlformats.org/officeDocument/2006/relationships/slideLayout" Target="../slideLayouts/slideLayout1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jpg"/><Relationship Id="rId1" Type="http://schemas.openxmlformats.org/officeDocument/2006/relationships/slideLayout" Target="../slideLayouts/slideLayout1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jpg"/><Relationship Id="rId2" Type="http://schemas.openxmlformats.org/officeDocument/2006/relationships/image" Target="../media/image73.jpg"/><Relationship Id="rId1" Type="http://schemas.openxmlformats.org/officeDocument/2006/relationships/slideLayout" Target="../slideLayouts/slideLayout1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jpg"/><Relationship Id="rId2" Type="http://schemas.openxmlformats.org/officeDocument/2006/relationships/image" Target="../media/image76.jpg"/><Relationship Id="rId1" Type="http://schemas.openxmlformats.org/officeDocument/2006/relationships/slideLayout" Target="../slideLayouts/slideLayout1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jpg"/><Relationship Id="rId1" Type="http://schemas.openxmlformats.org/officeDocument/2006/relationships/slideLayout" Target="../slideLayouts/slideLayout1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jpg"/><Relationship Id="rId1" Type="http://schemas.openxmlformats.org/officeDocument/2006/relationships/slideLayout" Target="../slideLayouts/slideLayout1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jpeg"/><Relationship Id="rId1" Type="http://schemas.openxmlformats.org/officeDocument/2006/relationships/slideLayout" Target="../slideLayouts/slideLayout1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jpg"/><Relationship Id="rId1" Type="http://schemas.openxmlformats.org/officeDocument/2006/relationships/slideLayout" Target="../slideLayouts/slideLayout1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.jpg"/><Relationship Id="rId1" Type="http://schemas.openxmlformats.org/officeDocument/2006/relationships/slideLayout" Target="../slideLayouts/slideLayout1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3.jpg"/><Relationship Id="rId1" Type="http://schemas.openxmlformats.org/officeDocument/2006/relationships/slideLayout" Target="../slideLayouts/slideLayout1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4.jp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17320" y="2798763"/>
            <a:ext cx="9144000" cy="2387600"/>
          </a:xfrm>
        </p:spPr>
        <p:txBody>
          <a:bodyPr>
            <a:normAutofit fontScale="90000"/>
          </a:bodyPr>
          <a:lstStyle/>
          <a:p>
            <a:pPr algn="ctr"/>
            <a:r>
              <a:rPr lang="ar-IQ" b="1" dirty="0" smtClean="0">
                <a:solidFill>
                  <a:schemeClr val="tx1"/>
                </a:solidFill>
              </a:rPr>
              <a:t>علم الهائمات العملي</a:t>
            </a:r>
            <a:br>
              <a:rPr lang="ar-IQ" b="1" dirty="0" smtClean="0">
                <a:solidFill>
                  <a:schemeClr val="tx1"/>
                </a:solidFill>
              </a:rPr>
            </a:br>
            <a:r>
              <a:rPr lang="ar-IQ" b="1" dirty="0">
                <a:solidFill>
                  <a:schemeClr val="tx1"/>
                </a:solidFill>
              </a:rPr>
              <a:t/>
            </a:r>
            <a:br>
              <a:rPr lang="ar-IQ" b="1" dirty="0">
                <a:solidFill>
                  <a:schemeClr val="tx1"/>
                </a:solidFill>
              </a:rPr>
            </a:br>
            <a:r>
              <a:rPr lang="ar-IQ" b="1" dirty="0" smtClean="0">
                <a:solidFill>
                  <a:schemeClr val="tx1"/>
                </a:solidFill>
              </a:rPr>
              <a:t/>
            </a:r>
            <a:br>
              <a:rPr lang="ar-IQ" b="1" dirty="0" smtClean="0">
                <a:solidFill>
                  <a:schemeClr val="tx1"/>
                </a:solidFill>
              </a:rPr>
            </a:br>
            <a:r>
              <a:rPr lang="ar-IQ" b="1" dirty="0" smtClean="0">
                <a:solidFill>
                  <a:srgbClr val="0070C0"/>
                </a:solidFill>
              </a:rPr>
              <a:t>بعض المعدات المستخدمة في علم الهائمات العملي</a:t>
            </a:r>
            <a:r>
              <a:rPr lang="ar-IQ" dirty="0" smtClean="0"/>
              <a:t/>
            </a:r>
            <a:br>
              <a:rPr lang="ar-IQ" dirty="0" smtClean="0"/>
            </a:br>
            <a:endParaRPr lang="ar-IQ" dirty="0"/>
          </a:p>
        </p:txBody>
      </p:sp>
    </p:spTree>
    <p:extLst>
      <p:ext uri="{BB962C8B-B14F-4D97-AF65-F5344CB8AC3E}">
        <p14:creationId xmlns:p14="http://schemas.microsoft.com/office/powerpoint/2010/main" val="6558482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326" y="211165"/>
            <a:ext cx="8767152" cy="584477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529840" y="5471160"/>
            <a:ext cx="4709160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Kemmerer water sampler</a:t>
            </a:r>
            <a:endParaRPr lang="ar-IQ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0231481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206240" y="5404961"/>
            <a:ext cx="4709160" cy="92333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5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Water Pump</a:t>
            </a:r>
            <a:endParaRPr lang="ar-IQ" sz="5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7237" y="50958"/>
            <a:ext cx="5354003" cy="5354003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3680" y="396239"/>
            <a:ext cx="4663440" cy="46634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897236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206240" y="5404961"/>
            <a:ext cx="5699760" cy="92333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5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Time stop watch</a:t>
            </a:r>
            <a:endParaRPr lang="ar-IQ" sz="5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4658" y="0"/>
            <a:ext cx="4439181" cy="51383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400888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206240" y="5404961"/>
            <a:ext cx="4709160" cy="92333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5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Ekman </a:t>
            </a:r>
            <a:r>
              <a:rPr lang="en-US" sz="5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grap</a:t>
            </a:r>
            <a:endParaRPr lang="ar-IQ" sz="5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9877" y="-172403"/>
            <a:ext cx="5719763" cy="57197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097573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368040" y="5572601"/>
            <a:ext cx="5425440" cy="92333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5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Petite </a:t>
            </a:r>
            <a:r>
              <a:rPr lang="en-US" sz="5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Ponar</a:t>
            </a:r>
            <a:r>
              <a:rPr lang="en-US" sz="5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grab</a:t>
            </a:r>
            <a:endParaRPr lang="ar-IQ" sz="5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8740" y="0"/>
            <a:ext cx="5116696" cy="54049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471505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627120" y="5572601"/>
            <a:ext cx="5425440" cy="92333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5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Van Veen grab</a:t>
            </a:r>
            <a:endParaRPr lang="ar-IQ" sz="5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5560" y="0"/>
            <a:ext cx="5928360" cy="57307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764542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627120" y="5572601"/>
            <a:ext cx="5425440" cy="92333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5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Van Veen grab</a:t>
            </a:r>
            <a:endParaRPr lang="ar-IQ" sz="5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1714" y="294996"/>
            <a:ext cx="7558506" cy="50390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09390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627120" y="5882640"/>
            <a:ext cx="4709160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Hand Corer</a:t>
            </a:r>
            <a:endParaRPr lang="ar-IQ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0208" y="330845"/>
            <a:ext cx="3498432" cy="512783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8521" y="330845"/>
            <a:ext cx="5296519" cy="51299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893177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398520" y="5621268"/>
            <a:ext cx="4709160" cy="1015663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6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Metal Sieve</a:t>
            </a:r>
            <a:endParaRPr lang="ar-IQ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7615" y="357747"/>
            <a:ext cx="8234025" cy="52635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51236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398520" y="5621268"/>
            <a:ext cx="4709160" cy="1015663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6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Plastic Sieve</a:t>
            </a:r>
            <a:endParaRPr lang="ar-IQ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6390" y="206812"/>
            <a:ext cx="5483210" cy="54144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32024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6782" y="153352"/>
            <a:ext cx="4178618" cy="6281763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7278" y="153352"/>
            <a:ext cx="5294063" cy="6281763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870960" y="6273225"/>
            <a:ext cx="4709160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Plankton nets</a:t>
            </a:r>
            <a:endParaRPr lang="ar-IQ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88334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346960" y="5484108"/>
            <a:ext cx="6202680" cy="1015663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6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Filtration Unit</a:t>
            </a:r>
            <a:endParaRPr lang="ar-IQ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8778" y="174641"/>
            <a:ext cx="5487022" cy="54527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919397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834640" y="5362188"/>
            <a:ext cx="6202680" cy="1015663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6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Filtration Unit</a:t>
            </a:r>
            <a:endParaRPr lang="ar-IQ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2117" y="0"/>
            <a:ext cx="6649403" cy="50711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222128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834640" y="5362188"/>
            <a:ext cx="6202680" cy="1015663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6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Filtration Unit</a:t>
            </a:r>
            <a:endParaRPr lang="ar-IQ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2660" y="157162"/>
            <a:ext cx="7018020" cy="50774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857275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834640" y="5362188"/>
            <a:ext cx="6202680" cy="1015663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6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Filtration Unit</a:t>
            </a:r>
            <a:endParaRPr lang="ar-IQ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3157" y="-266135"/>
            <a:ext cx="5628323" cy="56283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129668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206240" y="5407908"/>
            <a:ext cx="6202680" cy="1015663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6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Vacuum</a:t>
            </a:r>
            <a:endParaRPr lang="ar-IQ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3157" y="0"/>
            <a:ext cx="5552123" cy="55521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522471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886200" y="5623560"/>
            <a:ext cx="6202680" cy="1015663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6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Quadrate</a:t>
            </a:r>
            <a:endParaRPr lang="ar-IQ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6960" y="170837"/>
            <a:ext cx="5452723" cy="54527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683809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564130" y="5504058"/>
            <a:ext cx="7696200" cy="1015663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60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Hemocytometer</a:t>
            </a:r>
            <a:endParaRPr lang="ar-IQ" sz="60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1162" y="149965"/>
            <a:ext cx="8045768" cy="53540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296391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564130" y="5504058"/>
            <a:ext cx="7696200" cy="1015663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6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Hemocytometer</a:t>
            </a:r>
            <a:endParaRPr lang="ar-IQ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1682" y="142875"/>
            <a:ext cx="6929438" cy="51903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271454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097280" y="5623560"/>
            <a:ext cx="10317480" cy="1015663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6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Sedgewick-Rafter counting cell</a:t>
            </a:r>
            <a:endParaRPr lang="ar-IQ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2053" y="155682"/>
            <a:ext cx="6396005" cy="54678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995175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423160" y="5842337"/>
            <a:ext cx="7178040" cy="1015663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6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Slides + cover slips</a:t>
            </a:r>
            <a:endParaRPr lang="ar-IQ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9277" y="211792"/>
            <a:ext cx="7761923" cy="59195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4842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3870960" y="6273225"/>
            <a:ext cx="4709160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Plankton nets</a:t>
            </a:r>
            <a:endParaRPr lang="ar-IQ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6340" y="0"/>
            <a:ext cx="3543300" cy="630623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8237" y="0"/>
            <a:ext cx="6253163" cy="62531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2935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94046" y="5242560"/>
            <a:ext cx="11676034" cy="1015663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6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Ward zooplankton counting chamber</a:t>
            </a:r>
            <a:endParaRPr lang="ar-IQ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3052" y="0"/>
            <a:ext cx="6725228" cy="53439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749979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94046" y="5242560"/>
            <a:ext cx="11676034" cy="92333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5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Bogorov</a:t>
            </a:r>
            <a:r>
              <a:rPr lang="en-US" sz="5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zooplankton counting chamber</a:t>
            </a:r>
            <a:endParaRPr lang="ar-IQ" sz="5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9212" y="161924"/>
            <a:ext cx="8068628" cy="49609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235552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94046" y="5242560"/>
            <a:ext cx="11676034" cy="92333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5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Bogorov</a:t>
            </a:r>
            <a:r>
              <a:rPr lang="en-US" sz="5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zooplankton counting chamber</a:t>
            </a:r>
            <a:endParaRPr lang="ar-IQ" sz="5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864" y="1695450"/>
            <a:ext cx="9967267" cy="30441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393807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94046" y="5242560"/>
            <a:ext cx="11676034" cy="92333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5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Bogorov</a:t>
            </a:r>
            <a:r>
              <a:rPr lang="en-US" sz="5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zooplankton counting chamber</a:t>
            </a:r>
            <a:endParaRPr lang="ar-IQ" sz="5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8752" y="377795"/>
            <a:ext cx="8182928" cy="48647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872201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94046" y="5242560"/>
            <a:ext cx="11676034" cy="92333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5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Bogorov</a:t>
            </a:r>
            <a:r>
              <a:rPr lang="en-US" sz="5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zooplankton counting chamber</a:t>
            </a:r>
            <a:endParaRPr lang="ar-IQ" sz="5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5347" y="266700"/>
            <a:ext cx="8863013" cy="46443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417582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204046" y="5654040"/>
            <a:ext cx="4574194" cy="92333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5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Measured tape</a:t>
            </a:r>
            <a:endParaRPr lang="ar-IQ" sz="5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3610" y="-243840"/>
            <a:ext cx="4761230" cy="53698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075200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173566" y="5125551"/>
            <a:ext cx="3751234" cy="1015663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6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Ash Oven</a:t>
            </a:r>
            <a:endParaRPr lang="ar-IQ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05150" y="153501"/>
            <a:ext cx="4972050" cy="4972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565597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173566" y="5125551"/>
            <a:ext cx="3751234" cy="1015663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6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Centrifuge</a:t>
            </a:r>
            <a:endParaRPr lang="ar-IQ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1380" y="21103"/>
            <a:ext cx="4732020" cy="5104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890146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680046" y="5156031"/>
            <a:ext cx="6692554" cy="1015663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6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Disposable pipette</a:t>
            </a:r>
            <a:endParaRPr lang="ar-IQ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4677" y="208597"/>
            <a:ext cx="4683443" cy="46834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556919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680046" y="5156031"/>
            <a:ext cx="6692554" cy="1015663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6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Micro pipettes</a:t>
            </a:r>
            <a:endParaRPr lang="ar-IQ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8884" y="303913"/>
            <a:ext cx="6193155" cy="48521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15229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3870960" y="6273225"/>
            <a:ext cx="4709160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Plankton net</a:t>
            </a:r>
            <a:endParaRPr lang="ar-IQ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4432" y="166758"/>
            <a:ext cx="8152448" cy="61064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1284485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457231" y="5719911"/>
            <a:ext cx="1952914" cy="1015663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6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Loop</a:t>
            </a:r>
            <a:endParaRPr lang="ar-IQ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3446" y="228600"/>
            <a:ext cx="4440485" cy="53285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117057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655351" y="5735657"/>
            <a:ext cx="1952914" cy="1015663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6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Loop</a:t>
            </a:r>
            <a:endParaRPr lang="ar-IQ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2077" y="200977"/>
            <a:ext cx="7912016" cy="53616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7698739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655350" y="5735657"/>
            <a:ext cx="2324569" cy="1015663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6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Loops</a:t>
            </a:r>
            <a:endParaRPr lang="ar-IQ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2582" y="511492"/>
            <a:ext cx="7836218" cy="4542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8701843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655350" y="5735657"/>
            <a:ext cx="2675090" cy="1015663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6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Needle</a:t>
            </a:r>
            <a:endParaRPr lang="ar-IQ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3144" y="289559"/>
            <a:ext cx="6945948" cy="5090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73187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655350" y="5735657"/>
            <a:ext cx="2675090" cy="1015663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6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Needles</a:t>
            </a:r>
            <a:endParaRPr lang="ar-IQ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2797" y="406717"/>
            <a:ext cx="5049203" cy="5049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2592313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655350" y="5735657"/>
            <a:ext cx="2675090" cy="1015663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6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Forcep</a:t>
            </a:r>
            <a:endParaRPr lang="ar-IQ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9653" y="-288906"/>
            <a:ext cx="6146483" cy="6146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818989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655350" y="5735657"/>
            <a:ext cx="2675090" cy="1015663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6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Forceps</a:t>
            </a:r>
            <a:endParaRPr lang="ar-IQ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3005" y="679132"/>
            <a:ext cx="8609833" cy="41062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7694024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034070" y="5756314"/>
            <a:ext cx="8633930" cy="1015663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6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Forceps + loop + needle</a:t>
            </a:r>
            <a:endParaRPr lang="ar-IQ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0277" y="339081"/>
            <a:ext cx="7076123" cy="53965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0208989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167553" y="5603914"/>
            <a:ext cx="1775930" cy="1015663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6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DPX</a:t>
            </a:r>
            <a:endParaRPr lang="ar-IQ" sz="60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2797" y="310871"/>
            <a:ext cx="5445443" cy="54454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6967635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268392" y="5689283"/>
            <a:ext cx="3397327" cy="1015663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6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Glycerin</a:t>
            </a:r>
            <a:endParaRPr lang="ar-IQ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5597" y="0"/>
            <a:ext cx="5689283" cy="56892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12562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3870960" y="6273225"/>
            <a:ext cx="4709160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Plankton net</a:t>
            </a:r>
            <a:endParaRPr lang="ar-IQ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1750" y="24142"/>
            <a:ext cx="5566410" cy="62490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6004390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146646" y="5110311"/>
            <a:ext cx="8170834" cy="1015663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6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Compound Microscope</a:t>
            </a:r>
            <a:endParaRPr lang="ar-IQ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2295" y="143338"/>
            <a:ext cx="4802505" cy="50888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5639862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680046" y="5290142"/>
            <a:ext cx="8170834" cy="1015663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6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Dissecting Microscope</a:t>
            </a:r>
            <a:endParaRPr lang="ar-IQ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0006" y="160020"/>
            <a:ext cx="6463954" cy="51301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6508567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680046" y="5290142"/>
            <a:ext cx="8170834" cy="1015663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6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Progectina</a:t>
            </a:r>
            <a:r>
              <a:rPr lang="en-US" sz="6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Microscope</a:t>
            </a:r>
            <a:endParaRPr lang="ar-IQ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6118" y="0"/>
            <a:ext cx="7636482" cy="50817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1182983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801177" y="5259662"/>
            <a:ext cx="8170834" cy="1015663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6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Progectina</a:t>
            </a:r>
            <a:r>
              <a:rPr lang="en-US" sz="6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Microscope</a:t>
            </a:r>
            <a:endParaRPr lang="ar-IQ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1177" y="152399"/>
            <a:ext cx="7525703" cy="49940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3773505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166937" y="5416973"/>
            <a:ext cx="8170834" cy="1015663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6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Ready glass slides</a:t>
            </a:r>
            <a:endParaRPr lang="ar-IQ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1157" y="-226590"/>
            <a:ext cx="5643563" cy="56435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3254138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166937" y="5416973"/>
            <a:ext cx="8170834" cy="1015663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6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Ready glass slides</a:t>
            </a:r>
            <a:endParaRPr lang="ar-IQ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0152" y="0"/>
            <a:ext cx="7588568" cy="54204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0735543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178617" y="5699933"/>
            <a:ext cx="3045143" cy="1015663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6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Hot Plate</a:t>
            </a:r>
            <a:endParaRPr lang="ar-IQ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5500" y="477202"/>
            <a:ext cx="7429500" cy="53751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1803605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173566" y="5125551"/>
            <a:ext cx="3751234" cy="1015663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6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Brushes</a:t>
            </a:r>
            <a:endParaRPr lang="ar-IQ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4877" y="102495"/>
            <a:ext cx="4810274" cy="4810274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956400" y="1093372"/>
            <a:ext cx="5159557" cy="3215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9193355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149917" y="5277951"/>
            <a:ext cx="5381914" cy="1015663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6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Conical Flask</a:t>
            </a:r>
            <a:endParaRPr lang="ar-IQ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9917" y="162877"/>
            <a:ext cx="4774883" cy="47748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0816184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311716" y="5338911"/>
            <a:ext cx="5978843" cy="1015663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6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Volumetric Flasks</a:t>
            </a:r>
            <a:endParaRPr lang="ar-IQ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7334" y="190500"/>
            <a:ext cx="2760345" cy="4806248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4877" y="315277"/>
            <a:ext cx="4698683" cy="46986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71546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3855720" y="5526465"/>
            <a:ext cx="4709160" cy="92333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5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Plankton nets</a:t>
            </a:r>
            <a:endParaRPr lang="ar-IQ" sz="5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5836" y="418147"/>
            <a:ext cx="8859203" cy="47926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2980173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576637" y="5216991"/>
            <a:ext cx="5381914" cy="1015663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6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Cylinders</a:t>
            </a:r>
            <a:endParaRPr lang="ar-IQ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1320" y="223837"/>
            <a:ext cx="4770120" cy="47914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2079807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805237" y="5323671"/>
            <a:ext cx="5381914" cy="1015663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6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Desiccator</a:t>
            </a:r>
            <a:endParaRPr lang="ar-IQ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1794" y="132397"/>
            <a:ext cx="5084594" cy="50845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5928141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180397" y="5343822"/>
            <a:ext cx="5381914" cy="1015663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6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Glass Beaker</a:t>
            </a:r>
            <a:endParaRPr lang="ar-IQ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6997" y="106828"/>
            <a:ext cx="5216843" cy="52168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3294343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988117" y="5428611"/>
            <a:ext cx="5381914" cy="1015663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6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Burettes</a:t>
            </a:r>
            <a:endParaRPr lang="ar-IQ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0397" y="0"/>
            <a:ext cx="4087178" cy="54286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8859564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820477" y="5842337"/>
            <a:ext cx="5381914" cy="1015663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6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Test tube</a:t>
            </a:r>
            <a:endParaRPr lang="ar-IQ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5822" y="143827"/>
            <a:ext cx="8628698" cy="55978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6333247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982277" y="5430857"/>
            <a:ext cx="5381914" cy="1015663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6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Capillary tube</a:t>
            </a:r>
            <a:endParaRPr lang="ar-IQ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4410" y="327660"/>
            <a:ext cx="8640536" cy="4838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3738835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530917" y="5842337"/>
            <a:ext cx="5381914" cy="1015663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6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Glass pipettes</a:t>
            </a:r>
            <a:endParaRPr lang="ar-IQ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48223" y="0"/>
            <a:ext cx="5842337" cy="58423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5802052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530917" y="5507057"/>
            <a:ext cx="5381914" cy="1015663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6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Petri dish</a:t>
            </a:r>
            <a:endParaRPr lang="ar-IQ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0594" y="131444"/>
            <a:ext cx="8681085" cy="52086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7893119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271836" y="4912697"/>
            <a:ext cx="6451283" cy="1015663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6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Glass Petri dishes</a:t>
            </a:r>
            <a:endParaRPr lang="ar-IQ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8717" y="178117"/>
            <a:ext cx="4454843" cy="4454843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69329" y="315276"/>
            <a:ext cx="6154997" cy="43176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0221711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646997" y="4975412"/>
            <a:ext cx="6451283" cy="1015663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6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Divided Petri dishes</a:t>
            </a:r>
            <a:endParaRPr lang="ar-IQ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3080" y="0"/>
            <a:ext cx="7315200" cy="49754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105072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3441858" y="5928360"/>
            <a:ext cx="4709160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Shindler-Patalas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rap</a:t>
            </a:r>
            <a:endParaRPr lang="ar-IQ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0837" y="117157"/>
            <a:ext cx="5811203" cy="5811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198520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405199" y="5689937"/>
            <a:ext cx="1716881" cy="1015663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6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vials</a:t>
            </a:r>
            <a:endParaRPr lang="ar-IQ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5837" y="117157"/>
            <a:ext cx="5277803" cy="5277803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63677" y="223837"/>
            <a:ext cx="5171123" cy="51711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1432489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222319" y="5842337"/>
            <a:ext cx="1716881" cy="1015663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6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vials</a:t>
            </a:r>
            <a:endParaRPr lang="ar-IQ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6517" y="0"/>
            <a:ext cx="6024563" cy="60245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5443432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530917" y="5842337"/>
            <a:ext cx="5381914" cy="1015663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6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Thermometer</a:t>
            </a:r>
            <a:endParaRPr lang="ar-IQ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060" y="1031557"/>
            <a:ext cx="8779464" cy="35556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2159021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098356" y="5613231"/>
            <a:ext cx="8188643" cy="1015663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6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Digital Current Meter</a:t>
            </a:r>
            <a:endParaRPr lang="ar-IQ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2240" y="248751"/>
            <a:ext cx="5364480" cy="5364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0598482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003357" y="5476071"/>
            <a:ext cx="8188643" cy="1015663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6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Drying Oven</a:t>
            </a:r>
            <a:endParaRPr lang="ar-IQ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7957" y="-396092"/>
            <a:ext cx="6009323" cy="60093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6748979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210877" y="5369391"/>
            <a:ext cx="8188643" cy="1015663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6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Spectrophotometer</a:t>
            </a:r>
            <a:endParaRPr lang="ar-IQ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7820" y="318135"/>
            <a:ext cx="8374380" cy="48096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939526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698557" y="5232231"/>
            <a:ext cx="4104323" cy="1015663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6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Water Bath</a:t>
            </a:r>
            <a:endParaRPr lang="ar-IQ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0204" y="274319"/>
            <a:ext cx="7808595" cy="48052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3262963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003357" y="5476071"/>
            <a:ext cx="8188643" cy="1015663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6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Secchi</a:t>
            </a:r>
            <a:r>
              <a:rPr lang="en-US" sz="6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disk</a:t>
            </a:r>
            <a:endParaRPr lang="ar-IQ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6420" y="-426720"/>
            <a:ext cx="7581900" cy="57116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66744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3441858" y="5928360"/>
            <a:ext cx="4709160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Shindler-Patalas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rap</a:t>
            </a:r>
            <a:endParaRPr lang="ar-IQ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77477" y="123647"/>
            <a:ext cx="5033963" cy="58047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662906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2421" y="128976"/>
            <a:ext cx="7494739" cy="6729024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773680" y="6065520"/>
            <a:ext cx="4709160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Van Dorn water sampler</a:t>
            </a:r>
            <a:endParaRPr lang="ar-IQ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7750241"/>
      </p:ext>
    </p:extLst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1892</TotalTime>
  <Words>161</Words>
  <Application>Microsoft Office PowerPoint</Application>
  <PresentationFormat>Widescreen</PresentationFormat>
  <Paragraphs>77</Paragraphs>
  <Slides>77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77</vt:i4>
      </vt:variant>
    </vt:vector>
  </HeadingPairs>
  <TitlesOfParts>
    <vt:vector size="83" baseType="lpstr">
      <vt:lpstr>Arial</vt:lpstr>
      <vt:lpstr>Tahoma</vt:lpstr>
      <vt:lpstr>Times New Roman</vt:lpstr>
      <vt:lpstr>Trebuchet MS</vt:lpstr>
      <vt:lpstr>Wingdings 3</vt:lpstr>
      <vt:lpstr>Facet</vt:lpstr>
      <vt:lpstr>علم الهائمات العملي   بعض المعدات المستخدمة في علم الهائمات العملي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SACC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علم الهائمات العملي   بعض المعدات المستخدمة في علم الهائمات العملي </dc:title>
  <dc:creator>Reviewer1</dc:creator>
  <cp:lastModifiedBy>Reviewer1</cp:lastModifiedBy>
  <cp:revision>57</cp:revision>
  <dcterms:created xsi:type="dcterms:W3CDTF">2021-02-20T19:24:59Z</dcterms:created>
  <dcterms:modified xsi:type="dcterms:W3CDTF">2021-11-11T09:25:23Z</dcterms:modified>
</cp:coreProperties>
</file>